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Caveat" pitchFamily="2" charset="0"/>
      <p:regular r:id="rId4"/>
      <p:bold r:id="rId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3"/>
  </p:normalViewPr>
  <p:slideViewPr>
    <p:cSldViewPr snapToGrid="0">
      <p:cViewPr varScale="1">
        <p:scale>
          <a:sx n="147" d="100"/>
          <a:sy n="147" d="100"/>
        </p:scale>
        <p:origin x="640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2.fntdata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c6f972163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c6f972163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marymount.zoom.us/j/9252829807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1061392" y="831691"/>
            <a:ext cx="3649945" cy="2917466"/>
          </a:xfrm>
          <a:prstGeom prst="rect">
            <a:avLst/>
          </a:prstGeom>
          <a:solidFill>
            <a:srgbClr val="59CBE8"/>
          </a:solidFill>
          <a:ln w="76200" cap="flat" cmpd="sng">
            <a:solidFill>
              <a:srgbClr val="D9F4F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b="1" dirty="0">
              <a:solidFill>
                <a:srgbClr val="0033A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0033A0"/>
                </a:solidFill>
              </a:rPr>
              <a:t>Disability Services</a:t>
            </a:r>
            <a:endParaRPr sz="2000" b="1" dirty="0">
              <a:solidFill>
                <a:srgbClr val="0033A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0033A0"/>
                </a:solidFill>
              </a:rPr>
              <a:t>Fall Student Info Sessions </a:t>
            </a:r>
            <a:endParaRPr sz="2000" b="1" dirty="0">
              <a:solidFill>
                <a:srgbClr val="0033A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 dirty="0">
              <a:solidFill>
                <a:srgbClr val="0033A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 b="1" dirty="0">
                <a:solidFill>
                  <a:srgbClr val="0033A0"/>
                </a:solidFill>
                <a:latin typeface="Caveat"/>
                <a:ea typeface="Caveat"/>
                <a:cs typeface="Caveat"/>
                <a:sym typeface="Caveat"/>
              </a:rPr>
              <a:t>Join us &amp; learn more about:</a:t>
            </a:r>
            <a:endParaRPr sz="2400" b="1" dirty="0">
              <a:solidFill>
                <a:srgbClr val="0033A0"/>
              </a:solidFill>
            </a:endParaRPr>
          </a:p>
          <a:p>
            <a:pPr marL="45720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solidFill>
                <a:srgbClr val="0033A0"/>
              </a:solidFill>
            </a:endParaRPr>
          </a:p>
          <a:p>
            <a:pPr marL="914400" lvl="0" indent="-317500" algn="l" rtl="0">
              <a:spcBef>
                <a:spcPts val="0"/>
              </a:spcBef>
              <a:spcAft>
                <a:spcPts val="0"/>
              </a:spcAft>
              <a:buClr>
                <a:srgbClr val="0033A0"/>
              </a:buClr>
              <a:buSzPts val="1400"/>
              <a:buChar char="❏"/>
            </a:pPr>
            <a:r>
              <a:rPr lang="en" b="1" dirty="0">
                <a:solidFill>
                  <a:srgbClr val="0033A0"/>
                </a:solidFill>
              </a:rPr>
              <a:t>Using your accommodations</a:t>
            </a:r>
            <a:endParaRPr b="1" dirty="0">
              <a:solidFill>
                <a:srgbClr val="0033A0"/>
              </a:solidFill>
            </a:endParaRPr>
          </a:p>
          <a:p>
            <a:pPr marL="914400" lvl="0" indent="-317500" algn="l" rtl="0">
              <a:spcBef>
                <a:spcPts val="0"/>
              </a:spcBef>
              <a:spcAft>
                <a:spcPts val="0"/>
              </a:spcAft>
              <a:buClr>
                <a:srgbClr val="0033A0"/>
              </a:buClr>
              <a:buSzPts val="1400"/>
              <a:buChar char="❏"/>
            </a:pPr>
            <a:r>
              <a:rPr lang="en" b="1" dirty="0">
                <a:solidFill>
                  <a:srgbClr val="0033A0"/>
                </a:solidFill>
              </a:rPr>
              <a:t>Renewing for next semester</a:t>
            </a:r>
            <a:endParaRPr b="1" dirty="0">
              <a:solidFill>
                <a:srgbClr val="0033A0"/>
              </a:solidFill>
            </a:endParaRPr>
          </a:p>
          <a:p>
            <a:pPr marL="914400" lvl="0" indent="-317500" algn="l" rtl="0">
              <a:spcBef>
                <a:spcPts val="0"/>
              </a:spcBef>
              <a:spcAft>
                <a:spcPts val="0"/>
              </a:spcAft>
              <a:buClr>
                <a:srgbClr val="0033A0"/>
              </a:buClr>
              <a:buSzPts val="1400"/>
              <a:buChar char="❏"/>
            </a:pPr>
            <a:r>
              <a:rPr lang="en" b="1" dirty="0">
                <a:solidFill>
                  <a:srgbClr val="0033A0"/>
                </a:solidFill>
              </a:rPr>
              <a:t>Pursuing accommodations</a:t>
            </a:r>
          </a:p>
          <a:p>
            <a:pPr marL="914400" lvl="0" indent="-317500" algn="l" rtl="0">
              <a:spcBef>
                <a:spcPts val="0"/>
              </a:spcBef>
              <a:spcAft>
                <a:spcPts val="0"/>
              </a:spcAft>
              <a:buClr>
                <a:srgbClr val="0033A0"/>
              </a:buClr>
              <a:buSzPts val="1400"/>
              <a:buChar char="❏"/>
            </a:pPr>
            <a:r>
              <a:rPr lang="en" b="1" dirty="0">
                <a:solidFill>
                  <a:srgbClr val="0033A0"/>
                </a:solidFill>
              </a:rPr>
              <a:t>Documentation process</a:t>
            </a:r>
            <a:endParaRPr dirty="0"/>
          </a:p>
        </p:txBody>
      </p:sp>
      <p:sp>
        <p:nvSpPr>
          <p:cNvPr id="55" name="Google Shape;55;p13"/>
          <p:cNvSpPr txBox="1"/>
          <p:nvPr/>
        </p:nvSpPr>
        <p:spPr>
          <a:xfrm>
            <a:off x="4921963" y="831691"/>
            <a:ext cx="3160645" cy="1692741"/>
          </a:xfrm>
          <a:prstGeom prst="rect">
            <a:avLst/>
          </a:prstGeom>
          <a:solidFill>
            <a:srgbClr val="59CBE8"/>
          </a:solidFill>
          <a:ln w="76200" cap="flat" cmpd="sng">
            <a:solidFill>
              <a:srgbClr val="D9F4F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b="1" dirty="0">
                <a:solidFill>
                  <a:srgbClr val="0033A0"/>
                </a:solidFill>
              </a:rPr>
              <a:t>Wednesday, 9/14: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b="1" dirty="0">
                <a:solidFill>
                  <a:srgbClr val="0033A0"/>
                </a:solidFill>
              </a:rPr>
              <a:t>1:00 pm – 2:00 pm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dirty="0">
                <a:solidFill>
                  <a:srgbClr val="0033A0"/>
                </a:solidFill>
              </a:rPr>
              <a:t>Focus: Using accommodations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b="1" dirty="0">
              <a:solidFill>
                <a:srgbClr val="0033A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 b="1" dirty="0">
                <a:solidFill>
                  <a:srgbClr val="0033A0"/>
                </a:solidFill>
              </a:rPr>
              <a:t>Thursday, 9/15:</a:t>
            </a:r>
            <a:endParaRPr sz="1200" b="1" dirty="0">
              <a:solidFill>
                <a:srgbClr val="0033A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 b="1" dirty="0">
                <a:solidFill>
                  <a:srgbClr val="0033A0"/>
                </a:solidFill>
              </a:rPr>
              <a:t>1:00 pm - 2:00 pm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 dirty="0">
                <a:solidFill>
                  <a:srgbClr val="0033A0"/>
                </a:solidFill>
              </a:rPr>
              <a:t>Focus: Requesting accommodations</a:t>
            </a:r>
            <a:endParaRPr sz="1200" dirty="0">
              <a:solidFill>
                <a:srgbClr val="0033A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b="1" dirty="0">
              <a:solidFill>
                <a:srgbClr val="0033A0"/>
              </a:solidFill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1061392" y="3965678"/>
            <a:ext cx="7021091" cy="538579"/>
          </a:xfrm>
          <a:prstGeom prst="rect">
            <a:avLst/>
          </a:prstGeom>
          <a:solidFill>
            <a:srgbClr val="59CBE8"/>
          </a:solidFill>
          <a:ln w="76200" cap="flat" cmpd="sng">
            <a:solidFill>
              <a:srgbClr val="D9F4F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b="1" u="sng">
                <a:solidFill>
                  <a:schemeClr val="hlink"/>
                </a:solidFill>
                <a:hlinkClick r:id="rId4"/>
              </a:rPr>
              <a:t>Zoom link: https://marymount.zoom.us/j/92528298078</a:t>
            </a:r>
            <a:endParaRPr sz="2000" b="1">
              <a:solidFill>
                <a:srgbClr val="0033A0"/>
              </a:solidFill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4921963" y="2421052"/>
            <a:ext cx="3160520" cy="1328105"/>
          </a:xfrm>
          <a:prstGeom prst="rect">
            <a:avLst/>
          </a:prstGeom>
          <a:solidFill>
            <a:srgbClr val="59CBE8"/>
          </a:solidFill>
          <a:ln w="76200" cap="flat" cmpd="sng">
            <a:solidFill>
              <a:srgbClr val="D9F4F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solidFill>
                <a:srgbClr val="0033A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rgbClr val="0033A0"/>
                </a:solidFill>
                <a:latin typeface="Caveat"/>
                <a:ea typeface="Caveat"/>
                <a:cs typeface="Caveat"/>
                <a:sym typeface="Caveat"/>
              </a:rPr>
              <a:t>All students are welcome!</a:t>
            </a:r>
          </a:p>
          <a:p>
            <a:pPr algn="ctr"/>
            <a:r>
              <a:rPr lang="en-US" sz="1200" dirty="0">
                <a:solidFill>
                  <a:srgbClr val="0033A0"/>
                </a:solidFill>
              </a:rPr>
              <a:t>If you can’t attend the session with the right focus for your needs, we will still make sure you get your questions answered.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rgbClr val="0033A0"/>
              </a:solidFill>
              <a:latin typeface="+mn-lt"/>
              <a:ea typeface="Caveat"/>
              <a:cs typeface="AL BAYAN PLAIN" pitchFamily="2" charset="-78"/>
              <a:sym typeface="Caveat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52400" y="152400"/>
            <a:ext cx="30000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600">
              <a:solidFill>
                <a:schemeClr val="dk1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94</Words>
  <Application>Microsoft Macintosh PowerPoint</Application>
  <PresentationFormat>On-screen Show (16:9)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Caveat</vt:lpstr>
      <vt:lpstr>Arial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Lauren Kilian</cp:lastModifiedBy>
  <cp:revision>2</cp:revision>
  <dcterms:modified xsi:type="dcterms:W3CDTF">2022-09-09T19:14:51Z</dcterms:modified>
</cp:coreProperties>
</file>